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6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Herbata liściasta Winter Forest Fruit, pakowana w naturalną torebkę z papieru kraft. 40 gramów.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Zapachowa świeca woskowa na bazie roślin w matowym szklanym pojemniku z dekoracją w kształcie płatka śniegu i bambusową pokrywką. Zawiera 120 gramów wosku. W pudełku z papieru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Szklana kula świąteczna z drewnianą podstawą LED. W zestawie kabel USB do ładowania.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2917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71489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Rozgrzej święta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16767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Przytulne koce, piękne kubki i zabawne dekoracje wprowadzą trochę magii w okres świąteczny, abyś mógł przyciągnąć serca i uwagę.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Silikonowa szpatułka do pieczenia z motywem świątecznym i bambusową rączką.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Brelok w kształcie renifera wykonany z recyklingowanego aluminium z metalowym kółkiem.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988741" y="13192827"/>
            <a:ext cx="178196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Kubek termiczny ze szkła borokrzemowego z podwójnymi ściankami, z motywem świątecznego płatka śniegu i bambusową pokrywką, 310 ml. W pudełku z papieru typu kraft.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185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2025-08-12T08:36:18Z</dcterms:modified>
  <cp:category/>
</cp:coreProperties>
</file>